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72" r:id="rId31"/>
    <p:sldId id="270" r:id="rId32"/>
    <p:sldId id="271" r:id="rId33"/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6117" y="0"/>
            <a:ext cx="12357389" cy="70658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1554691" cy="6583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0" y="104688"/>
            <a:ext cx="12131560" cy="65122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603" y="170065"/>
            <a:ext cx="11690033" cy="67461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24" y="233275"/>
            <a:ext cx="11806151" cy="64750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90" y="94037"/>
            <a:ext cx="11804073" cy="66226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11891" cy="67249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06347"/>
            <a:ext cx="12192000" cy="69562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0"/>
            <a:ext cx="1204514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70080" cy="65421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988"/>
            <a:ext cx="12192000" cy="65086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6941"/>
            <a:ext cx="10515600" cy="489105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5125"/>
            <a:ext cx="12192000" cy="5753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564"/>
            <a:ext cx="12135252" cy="67964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1152" t="3385" r="1095"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0833" y="365125"/>
            <a:ext cx="8091583" cy="64039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9417" y="365125"/>
            <a:ext cx="8764034" cy="63624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89" y="0"/>
            <a:ext cx="121338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6502"/>
            <a:ext cx="12192000" cy="679149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3646" y="0"/>
            <a:ext cx="775430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61693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307" y="69917"/>
            <a:ext cx="7296150" cy="678808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898" y="0"/>
            <a:ext cx="6962775" cy="68715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247775"/>
            <a:ext cx="12782550" cy="93535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6986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078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28038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05733" cy="689561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7735" y="189842"/>
            <a:ext cx="12192002" cy="61735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4691" y="0"/>
            <a:ext cx="12070080" cy="667270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6675" y="0"/>
            <a:ext cx="122586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1818" y="96577"/>
            <a:ext cx="11820182" cy="629863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777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78" y="0"/>
            <a:ext cx="121634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7973"/>
            <a:ext cx="12192000" cy="693597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36123"/>
            <a:ext cx="11982450" cy="722150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25"/>
            <a:ext cx="11753850" cy="67722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77863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63326"/>
            <a:ext cx="12192000" cy="679467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82253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761"/>
            <a:ext cx="12192000" cy="669148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3733"/>
            <a:ext cx="12192000" cy="677426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"/>
            <a:ext cx="12192000" cy="677487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0836"/>
            <a:ext cx="12192000" cy="67471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807" y="-1"/>
            <a:ext cx="12015193" cy="66169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902" y="121516"/>
            <a:ext cx="12115098" cy="6595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545" y="168939"/>
            <a:ext cx="12053455" cy="6472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200" y="0"/>
            <a:ext cx="11394931" cy="62761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Raja</dc:creator>
  <cp:lastModifiedBy>Raja</cp:lastModifiedBy>
  <cp:revision>14</cp:revision>
  <dcterms:created xsi:type="dcterms:W3CDTF">2021-11-01T12:50:00Z</dcterms:created>
  <dcterms:modified xsi:type="dcterms:W3CDTF">2021-11-04T03:12:40Z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54E3E538C3B04899A354E58DB6366C0F</vt:lpwstr>
  </property>
  <property fmtid="{D5CDD505-2E9C-101B-9397-08002B2CF9AE}" pid="3" name="KSOProductBuildVer">
    <vt:lpwstr>1033-11.2.0.10351</vt:lpwstr>
  </property>
</Properties>
</file>